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5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2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3337469-30C6-4699-B6A3-CFEAF4A7A58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BA79-103F-47C7-A4AD-3B2E727A7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7469-30C6-4699-B6A3-CFEAF4A7A58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BA79-103F-47C7-A4AD-3B2E727A7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7469-30C6-4699-B6A3-CFEAF4A7A58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BA79-103F-47C7-A4AD-3B2E727A7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7469-30C6-4699-B6A3-CFEAF4A7A58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BA79-103F-47C7-A4AD-3B2E727A78C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7469-30C6-4699-B6A3-CFEAF4A7A58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BA79-103F-47C7-A4AD-3B2E727A78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7469-30C6-4699-B6A3-CFEAF4A7A58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BA79-103F-47C7-A4AD-3B2E727A78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7469-30C6-4699-B6A3-CFEAF4A7A58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BA79-103F-47C7-A4AD-3B2E727A7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7469-30C6-4699-B6A3-CFEAF4A7A58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BA79-103F-47C7-A4AD-3B2E727A78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7469-30C6-4699-B6A3-CFEAF4A7A58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BA79-103F-47C7-A4AD-3B2E727A7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7469-30C6-4699-B6A3-CFEAF4A7A58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BA79-103F-47C7-A4AD-3B2E727A78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7469-30C6-4699-B6A3-CFEAF4A7A58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BA79-103F-47C7-A4AD-3B2E727A7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3337469-30C6-4699-B6A3-CFEAF4A7A58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7C8BA79-103F-47C7-A4AD-3B2E727A78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199" cy="1793167"/>
          </a:xfrm>
        </p:spPr>
        <p:txBody>
          <a:bodyPr/>
          <a:lstStyle/>
          <a:p>
            <a:pPr algn="ctr"/>
            <a:r>
              <a:rPr lang="en-US" dirty="0" err="1" smtClean="0"/>
              <a:t>Descripciónes</a:t>
            </a:r>
            <a:r>
              <a:rPr lang="en-US" dirty="0" smtClean="0"/>
              <a:t> </a:t>
            </a:r>
            <a:r>
              <a:rPr lang="en-US" dirty="0" err="1" smtClean="0"/>
              <a:t>físicas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(Physical Descriptions)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5637010" cy="882119"/>
          </a:xfrm>
        </p:spPr>
        <p:txBody>
          <a:bodyPr/>
          <a:lstStyle/>
          <a:p>
            <a:pPr algn="ctr"/>
            <a:r>
              <a:rPr lang="en-US" dirty="0" smtClean="0"/>
              <a:t>Srta. </a:t>
            </a:r>
            <a:r>
              <a:rPr lang="en-US" dirty="0" err="1" smtClean="0"/>
              <a:t>Rymal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0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1524000"/>
            <a:ext cx="3125788" cy="45133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rubio</a:t>
            </a:r>
            <a:r>
              <a:rPr lang="en-US" sz="3600" dirty="0" smtClean="0"/>
              <a:t> (a)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371600"/>
            <a:ext cx="3127375" cy="6858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castaño</a:t>
            </a:r>
            <a:r>
              <a:rPr lang="en-US" sz="3600" dirty="0" smtClean="0"/>
              <a:t> (a)</a:t>
            </a:r>
            <a:endParaRPr 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17526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438400"/>
            <a:ext cx="17907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1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90600" y="1542171"/>
            <a:ext cx="3125788" cy="45133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moreno</a:t>
            </a:r>
            <a:r>
              <a:rPr lang="en-US" sz="3600" dirty="0" smtClean="0"/>
              <a:t> (a)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91739"/>
            <a:ext cx="2189797" cy="284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4876799" y="1371600"/>
            <a:ext cx="3127375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/>
              <a:t>pelirojo</a:t>
            </a:r>
            <a:r>
              <a:rPr lang="en-US" sz="3600" dirty="0" smtClean="0"/>
              <a:t> (a)</a:t>
            </a:r>
            <a:endParaRPr lang="en-US" sz="3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60486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87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say someone or something is, you use the word</a:t>
            </a:r>
          </a:p>
          <a:p>
            <a:r>
              <a:rPr lang="en-US" sz="4000" dirty="0" err="1" smtClean="0"/>
              <a:t>Es</a:t>
            </a:r>
            <a:endParaRPr lang="en-US" sz="4000" dirty="0" smtClean="0"/>
          </a:p>
          <a:p>
            <a:r>
              <a:rPr lang="en-US" sz="2200" dirty="0" smtClean="0"/>
              <a:t>Example: Alejandro </a:t>
            </a:r>
            <a:r>
              <a:rPr lang="en-US" sz="2200" dirty="0" err="1" smtClean="0"/>
              <a:t>es</a:t>
            </a:r>
            <a:r>
              <a:rPr lang="en-US" sz="2200" dirty="0" smtClean="0"/>
              <a:t> </a:t>
            </a:r>
            <a:r>
              <a:rPr lang="en-US" sz="2200" dirty="0" err="1" smtClean="0"/>
              <a:t>listo</a:t>
            </a:r>
            <a:r>
              <a:rPr lang="en-US" sz="2200" dirty="0" smtClean="0"/>
              <a:t>. </a:t>
            </a:r>
            <a:endParaRPr lang="en-US" sz="2200" dirty="0"/>
          </a:p>
          <a:p>
            <a:pPr indent="0">
              <a:buNone/>
            </a:pPr>
            <a:r>
              <a:rPr lang="en-US" sz="2200" dirty="0" smtClean="0"/>
              <a:t>(Alejandro is smart.)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explain…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say that you are something you use the word</a:t>
            </a:r>
          </a:p>
          <a:p>
            <a:r>
              <a:rPr lang="en-US" sz="4000" dirty="0" smtClean="0"/>
              <a:t>soy</a:t>
            </a:r>
          </a:p>
          <a:p>
            <a:r>
              <a:rPr lang="en-US" sz="2400" dirty="0" smtClean="0"/>
              <a:t>Example: Soy </a:t>
            </a:r>
            <a:r>
              <a:rPr lang="en-US" sz="2400" dirty="0" err="1" smtClean="0"/>
              <a:t>listo</a:t>
            </a:r>
            <a:r>
              <a:rPr lang="en-US" sz="2400" dirty="0" smtClean="0"/>
              <a:t>. </a:t>
            </a:r>
          </a:p>
          <a:p>
            <a:pPr indent="0">
              <a:buNone/>
            </a:pPr>
            <a:r>
              <a:rPr lang="en-US" sz="2400" dirty="0" smtClean="0"/>
              <a:t>(I am smart. Use </a:t>
            </a:r>
            <a:r>
              <a:rPr lang="en-US" sz="2400" dirty="0" err="1" smtClean="0"/>
              <a:t>lista</a:t>
            </a:r>
            <a:r>
              <a:rPr lang="en-US" sz="2400" dirty="0" smtClean="0"/>
              <a:t> for girls.)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8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1524000"/>
            <a:ext cx="3125788" cy="45133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grande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55862" y="1514025"/>
            <a:ext cx="3127375" cy="448056"/>
          </a:xfrm>
        </p:spPr>
        <p:txBody>
          <a:bodyPr>
            <a:noAutofit/>
          </a:bodyPr>
          <a:lstStyle/>
          <a:p>
            <a:r>
              <a:rPr lang="en-US" sz="3600" dirty="0" err="1"/>
              <a:t>p</a:t>
            </a:r>
            <a:r>
              <a:rPr lang="en-US" sz="3600" dirty="0" err="1" smtClean="0"/>
              <a:t>equeño</a:t>
            </a:r>
            <a:r>
              <a:rPr lang="en-US" sz="3600" dirty="0" smtClean="0"/>
              <a:t> (a)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1219200" y="2438400"/>
            <a:ext cx="3200400" cy="2895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24155" y="4267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1524000"/>
            <a:ext cx="3125788" cy="4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bonito (a)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55862" y="1514025"/>
            <a:ext cx="3127375" cy="44805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feo</a:t>
            </a:r>
            <a:r>
              <a:rPr lang="en-US" sz="3600" dirty="0" smtClean="0"/>
              <a:t> (a)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7999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8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1524000"/>
            <a:ext cx="3125788" cy="4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alto (a)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55862" y="1514025"/>
            <a:ext cx="3127375" cy="44805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bajo</a:t>
            </a:r>
            <a:r>
              <a:rPr lang="en-US" sz="3600" dirty="0" smtClean="0"/>
              <a:t> (a)</a:t>
            </a:r>
            <a:endParaRPr 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28575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962400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1524000"/>
            <a:ext cx="3125788" cy="45133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gordo</a:t>
            </a:r>
            <a:r>
              <a:rPr lang="en-US" sz="3600" dirty="0" smtClean="0"/>
              <a:t> (a)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371600"/>
            <a:ext cx="3127375" cy="6858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flaco</a:t>
            </a:r>
            <a:r>
              <a:rPr lang="en-US" sz="3600" dirty="0" smtClean="0"/>
              <a:t> (a)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2708586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265176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17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(hair)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19200" y="2209800"/>
            <a:ext cx="31242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say someone or something </a:t>
            </a:r>
            <a:r>
              <a:rPr lang="en-US" i="1" dirty="0" smtClean="0"/>
              <a:t>has </a:t>
            </a:r>
            <a:r>
              <a:rPr lang="en-US" dirty="0" smtClean="0"/>
              <a:t>, you use the word</a:t>
            </a:r>
          </a:p>
          <a:p>
            <a:r>
              <a:rPr lang="en-US" sz="4000" dirty="0" err="1" smtClean="0"/>
              <a:t>tiene</a:t>
            </a:r>
            <a:endParaRPr lang="en-US" sz="4000" dirty="0" smtClean="0"/>
          </a:p>
          <a:p>
            <a:r>
              <a:rPr lang="en-US" sz="2200" dirty="0" smtClean="0"/>
              <a:t>Example: Jorge </a:t>
            </a:r>
            <a:r>
              <a:rPr lang="en-US" sz="2200" dirty="0" err="1" smtClean="0"/>
              <a:t>tiene</a:t>
            </a:r>
            <a:r>
              <a:rPr lang="en-US" sz="2200" dirty="0" smtClean="0"/>
              <a:t> </a:t>
            </a:r>
            <a:r>
              <a:rPr lang="en-US" sz="2200" dirty="0" err="1" smtClean="0"/>
              <a:t>pelo</a:t>
            </a:r>
            <a:r>
              <a:rPr lang="en-US" sz="2200" dirty="0" smtClean="0"/>
              <a:t> </a:t>
            </a:r>
            <a:r>
              <a:rPr lang="en-US" sz="2200" dirty="0" err="1" smtClean="0"/>
              <a:t>rojo</a:t>
            </a:r>
            <a:r>
              <a:rPr lang="en-US" sz="2200" dirty="0" smtClean="0"/>
              <a:t>.</a:t>
            </a:r>
            <a:endParaRPr lang="en-US" sz="2200" dirty="0"/>
          </a:p>
          <a:p>
            <a:pPr indent="0">
              <a:buNone/>
            </a:pPr>
            <a:r>
              <a:rPr lang="en-US" sz="2200" dirty="0" smtClean="0"/>
              <a:t>(Jorge has red hair..)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explain…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286000"/>
            <a:ext cx="31242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say that you </a:t>
            </a:r>
            <a:r>
              <a:rPr lang="en-US" i="1" dirty="0" smtClean="0"/>
              <a:t>have </a:t>
            </a:r>
            <a:r>
              <a:rPr lang="en-US" dirty="0" smtClean="0"/>
              <a:t>something you use the word</a:t>
            </a:r>
          </a:p>
          <a:p>
            <a:r>
              <a:rPr lang="en-US" sz="4000" dirty="0" err="1" smtClean="0"/>
              <a:t>tengo</a:t>
            </a:r>
            <a:endParaRPr lang="en-US" sz="4000" dirty="0" smtClean="0"/>
          </a:p>
          <a:p>
            <a:r>
              <a:rPr lang="en-US" sz="2400" dirty="0" smtClean="0"/>
              <a:t>Example: </a:t>
            </a:r>
            <a:r>
              <a:rPr lang="en-US" sz="2400" dirty="0" err="1" smtClean="0"/>
              <a:t>Tengo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dirty="0" err="1" smtClean="0"/>
              <a:t>rojo</a:t>
            </a:r>
            <a:r>
              <a:rPr lang="en-US" sz="2400" dirty="0" smtClean="0"/>
              <a:t>.</a:t>
            </a:r>
          </a:p>
          <a:p>
            <a:pPr indent="0">
              <a:buNone/>
            </a:pPr>
            <a:r>
              <a:rPr lang="en-US" sz="2400" dirty="0" smtClean="0"/>
              <a:t>(I am a redhead..)</a:t>
            </a:r>
          </a:p>
          <a:p>
            <a:pPr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34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8340" y="2438400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 exception is when you are calling someone (or yourself) a brunette, blonde, redhead etcetera. It’s the same as in English. You would use </a:t>
            </a:r>
            <a:r>
              <a:rPr lang="en-US" sz="2800" b="1" dirty="0" smtClean="0"/>
              <a:t>soy </a:t>
            </a:r>
            <a:r>
              <a:rPr lang="en-US" sz="2800" dirty="0" smtClean="0"/>
              <a:t>for I am or </a:t>
            </a:r>
            <a:r>
              <a:rPr lang="en-US" sz="2800" b="1" dirty="0" err="1" smtClean="0"/>
              <a:t>es</a:t>
            </a:r>
            <a:r>
              <a:rPr lang="en-US" sz="2800" dirty="0" smtClean="0"/>
              <a:t> for he or she is, and then the word.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81100" y="1474857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***Note: when you talk about hair, which ends in o, you never make the color end in a, even if you are a girl.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47</TotalTime>
  <Words>236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Descripciónes físicas (Physical Descriptions)</vt:lpstr>
      <vt:lpstr>How to explain…</vt:lpstr>
      <vt:lpstr>PowerPoint Presentation</vt:lpstr>
      <vt:lpstr>PowerPoint Presentation</vt:lpstr>
      <vt:lpstr>PowerPoint Presentation</vt:lpstr>
      <vt:lpstr>PowerPoint Presentation</vt:lpstr>
      <vt:lpstr>pelo</vt:lpstr>
      <vt:lpstr>How to explain…</vt:lpstr>
      <vt:lpstr>PowerPoint Presentation</vt:lpstr>
      <vt:lpstr>PowerPoint Presentation</vt:lpstr>
      <vt:lpstr>PowerPoint Presentation</vt:lpstr>
    </vt:vector>
  </TitlesOfParts>
  <Company>REMC Association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Descripciónes físicas (Physical Descriptions)</dc:title>
  <dc:creator>Lauren Rymal</dc:creator>
  <cp:lastModifiedBy>Lauren Rymal</cp:lastModifiedBy>
  <cp:revision>5</cp:revision>
  <dcterms:created xsi:type="dcterms:W3CDTF">2014-02-28T17:43:15Z</dcterms:created>
  <dcterms:modified xsi:type="dcterms:W3CDTF">2014-02-28T18:31:08Z</dcterms:modified>
</cp:coreProperties>
</file>