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6204"/>
    <a:srgbClr val="FFCC00"/>
    <a:srgbClr val="774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1/30/2014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colores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Srta. Rymal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57549" y="2019300"/>
            <a:ext cx="63912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>
                <a:solidFill>
                  <a:schemeClr val="tx2"/>
                </a:solidFill>
              </a:rPr>
              <a:t>blanco</a:t>
            </a:r>
            <a:endParaRPr lang="en-US" sz="13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92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3725" y="1895475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/>
              <a:t>negro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525458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057275" y="1076324"/>
            <a:ext cx="4524375" cy="4429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el </a:t>
            </a:r>
            <a:r>
              <a:rPr lang="en-US" sz="4000" b="1" dirty="0" err="1" smtClean="0"/>
              <a:t>círculo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6800850" y="2514600"/>
            <a:ext cx="3981450" cy="3838575"/>
          </a:xfrm>
          <a:prstGeom prst="rect">
            <a:avLst/>
          </a:prstGeom>
          <a:solidFill>
            <a:srgbClr val="FC6204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el </a:t>
            </a:r>
            <a:r>
              <a:rPr lang="en-US" sz="3600" b="1" dirty="0" err="1" smtClean="0"/>
              <a:t>cuadrado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831292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19125" y="523875"/>
            <a:ext cx="4581525" cy="457200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el </a:t>
            </a:r>
            <a:r>
              <a:rPr lang="en-US" sz="3600" b="1" dirty="0" err="1" smtClean="0"/>
              <a:t>triángulo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7734300" y="1076325"/>
            <a:ext cx="2943225" cy="48196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el </a:t>
            </a:r>
            <a:r>
              <a:rPr lang="en-US" sz="2800" b="1" dirty="0" err="1" smtClean="0"/>
              <a:t>rectángulo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23036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257174"/>
            <a:ext cx="4552950" cy="314325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el </a:t>
            </a:r>
            <a:r>
              <a:rPr lang="en-US" sz="3600" b="1" dirty="0" err="1" smtClean="0"/>
              <a:t>óvalo</a:t>
            </a:r>
            <a:endParaRPr lang="en-US" sz="3600" b="1" dirty="0"/>
          </a:p>
        </p:txBody>
      </p:sp>
      <p:sp>
        <p:nvSpPr>
          <p:cNvPr id="4" name="Regular Pentagon 3"/>
          <p:cNvSpPr/>
          <p:nvPr/>
        </p:nvSpPr>
        <p:spPr>
          <a:xfrm>
            <a:off x="7305675" y="257174"/>
            <a:ext cx="4000500" cy="3876675"/>
          </a:xfrm>
          <a:prstGeom prst="pen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el </a:t>
            </a:r>
            <a:r>
              <a:rPr lang="en-US" sz="3200" b="1" dirty="0" err="1" smtClean="0"/>
              <a:t>pentágono</a:t>
            </a:r>
            <a:endParaRPr lang="en-US" sz="3200" b="1" dirty="0"/>
          </a:p>
        </p:txBody>
      </p:sp>
      <p:sp>
        <p:nvSpPr>
          <p:cNvPr id="6" name="Octagon 5"/>
          <p:cNvSpPr/>
          <p:nvPr/>
        </p:nvSpPr>
        <p:spPr>
          <a:xfrm>
            <a:off x="3971926" y="3048000"/>
            <a:ext cx="3581400" cy="3686175"/>
          </a:xfrm>
          <a:prstGeom prst="octago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el </a:t>
            </a:r>
            <a:r>
              <a:rPr lang="en-US" sz="3200" b="1" dirty="0" err="1" smtClean="0"/>
              <a:t>octágono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67884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 rot="21300000">
            <a:off x="1266763" y="551359"/>
            <a:ext cx="4757180" cy="4484131"/>
          </a:xfrm>
          <a:prstGeom prst="hea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el </a:t>
            </a:r>
            <a:r>
              <a:rPr lang="en-US" sz="3600" b="1" dirty="0" err="1" smtClean="0"/>
              <a:t>corazón</a:t>
            </a:r>
            <a:endParaRPr lang="en-US" sz="3600" b="1" dirty="0"/>
          </a:p>
        </p:txBody>
      </p:sp>
      <p:sp>
        <p:nvSpPr>
          <p:cNvPr id="4" name="5-Point Star 3"/>
          <p:cNvSpPr/>
          <p:nvPr/>
        </p:nvSpPr>
        <p:spPr>
          <a:xfrm>
            <a:off x="6438900" y="1247774"/>
            <a:ext cx="5114925" cy="5114925"/>
          </a:xfrm>
          <a:prstGeom prst="star5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la </a:t>
            </a:r>
            <a:r>
              <a:rPr lang="en-US" sz="3600" b="1" dirty="0" err="1" smtClean="0">
                <a:solidFill>
                  <a:schemeClr val="bg1"/>
                </a:solidFill>
              </a:rPr>
              <a:t>estrella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8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4675" y="1581150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rojo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33465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6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8225" y="2352675"/>
            <a:ext cx="104203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/>
              <a:t>anaranjado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55180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6949" y="2105025"/>
            <a:ext cx="77247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amarillo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929580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3725" y="2162175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verde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425295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150" y="2085975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azul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21700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3674" y="2333625"/>
            <a:ext cx="704850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morado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016190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44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0350" y="1933575"/>
            <a:ext cx="665797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/>
              <a:t>m</a:t>
            </a:r>
            <a:r>
              <a:rPr lang="en-US" sz="13800" dirty="0" err="1" smtClean="0"/>
              <a:t>arrón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949278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5625" y="1952625"/>
            <a:ext cx="6096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err="1" smtClean="0"/>
              <a:t>gris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465808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28</TotalTime>
  <Words>36</Words>
  <Application>Microsoft Office PowerPoint</Application>
  <PresentationFormat>Widescreen</PresentationFormat>
  <Paragraphs>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Wingdings 2</vt:lpstr>
      <vt:lpstr>Quotable</vt:lpstr>
      <vt:lpstr>Los colores y las formas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colores y las formas</dc:title>
  <dc:creator>Lauren Rymal</dc:creator>
  <cp:lastModifiedBy>Lauren Rymal</cp:lastModifiedBy>
  <cp:revision>4</cp:revision>
  <dcterms:created xsi:type="dcterms:W3CDTF">2014-01-31T03:45:31Z</dcterms:created>
  <dcterms:modified xsi:type="dcterms:W3CDTF">2014-01-31T04:14:13Z</dcterms:modified>
</cp:coreProperties>
</file>